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Roboto Slab"/>
      <p:regular r:id="rId15"/>
    </p:embeddedFont>
    <p:embeddedFont>
      <p:font typeface="Roboto Slab"/>
      <p:regular r:id="rId16"/>
    </p:embeddedFont>
    <p:embeddedFont>
      <p:font typeface="Roboto"/>
      <p:regular r:id="rId17"/>
    </p:embeddedFont>
    <p:embeddedFont>
      <p:font typeface="Roboto"/>
      <p:regular r:id="rId18"/>
    </p:embeddedFont>
    <p:embeddedFont>
      <p:font typeface="Roboto"/>
      <p:regular r:id="rId19"/>
    </p:embeddedFont>
    <p:embeddedFont>
      <p:font typeface="Roboto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/Relationships>
</file>

<file path=ppt/media/>
</file>

<file path=ppt/media/image-1-1.png>
</file>

<file path=ppt/media/image-1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3-1.png>
</file>

<file path=ppt/media/image-5-1.png>
</file>

<file path=ppt/media/image-6-1.png>
</file>

<file path=ppt/media/image-7-1.png>
</file>

<file path=ppt/media/image-7-2.png>
</file>

<file path=ppt/media/image-7-3.png>
</file>

<file path=ppt/media/image-7-4.png>
</file>

<file path=ppt/media/image-8-1.png>
</file>

<file path=ppt/media/image-8-2.png>
</file>

<file path=ppt/media/image-8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slideLayout" Target="../slideLayouts/slideLayout9.xml"/><Relationship Id="rId5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14644"/>
            <a:ext cx="7556421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700"/>
              </a:lnSpc>
              <a:buNone/>
            </a:pPr>
            <a:r>
              <a:rPr lang="en-US" sz="61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Introducción a Microsoft BI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4211241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Microsoft Business Intelligence (BI) es un conjunto integrado de herramientas y servicios que transforman datos en información significativa y accionable. Ofrece soluciones analíticas y de visualización de datos para ayudar a las empresas a tomar decisiones más informadas.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934908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10" y="5942528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70040" y="5918002"/>
            <a:ext cx="3664863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D6E5EF"/>
                </a:solidFill>
                <a:latin typeface="Roboto Bold" pitchFamily="34" charset="0"/>
                <a:ea typeface="Roboto Bold" pitchFamily="34" charset="-122"/>
                <a:cs typeface="Roboto Bold" pitchFamily="34" charset="-120"/>
              </a:rPr>
              <a:t>por Seminario de Sistemas 2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1099899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Herramientas principales de Microsoft BI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Power BI Desktop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Herramienta de escritorio para crear informes y paneles interactivos a partir de múltiples orígenes de datos.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Power BI Service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Plataforma de informes y análisis en la nube que permite compartir y colaborar en los tableros de control.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Power BI Mobile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Aplicación móvil que permite acceder a los informes y paneles desde cualquier lugar.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5778" y="752475"/>
            <a:ext cx="7665244" cy="13204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150"/>
              </a:lnSpc>
              <a:buNone/>
            </a:pPr>
            <a:r>
              <a:rPr lang="en-US" sz="41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Arquitectura de una solución BI basada en Microsoft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6531173" y="2389703"/>
            <a:ext cx="22860" cy="5087303"/>
          </a:xfrm>
          <a:prstGeom prst="roundRect">
            <a:avLst>
              <a:gd name="adj" fmla="val 138618"/>
            </a:avLst>
          </a:prstGeom>
          <a:solidFill>
            <a:srgbClr val="585F6B"/>
          </a:solidFill>
          <a:ln/>
        </p:spPr>
      </p:sp>
      <p:sp>
        <p:nvSpPr>
          <p:cNvPr id="5" name="Shape 2"/>
          <p:cNvSpPr/>
          <p:nvPr/>
        </p:nvSpPr>
        <p:spPr>
          <a:xfrm>
            <a:off x="6757392" y="2853571"/>
            <a:ext cx="739378" cy="22860"/>
          </a:xfrm>
          <a:prstGeom prst="roundRect">
            <a:avLst>
              <a:gd name="adj" fmla="val 138618"/>
            </a:avLst>
          </a:prstGeom>
          <a:solidFill>
            <a:srgbClr val="585F6B"/>
          </a:solidFill>
          <a:ln/>
        </p:spPr>
      </p:sp>
      <p:sp>
        <p:nvSpPr>
          <p:cNvPr id="6" name="Shape 3"/>
          <p:cNvSpPr/>
          <p:nvPr/>
        </p:nvSpPr>
        <p:spPr>
          <a:xfrm>
            <a:off x="6304955" y="2627352"/>
            <a:ext cx="475298" cy="475298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</p:sp>
      <p:sp>
        <p:nvSpPr>
          <p:cNvPr id="7" name="Text 4"/>
          <p:cNvSpPr/>
          <p:nvPr/>
        </p:nvSpPr>
        <p:spPr>
          <a:xfrm>
            <a:off x="6477238" y="2706529"/>
            <a:ext cx="130612" cy="316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7704415" y="2600920"/>
            <a:ext cx="2640568" cy="330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Orígenes de Datos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7704415" y="3057644"/>
            <a:ext cx="6186607" cy="6757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Recopilación de datos de múltiples fuentes, como bases de datos relacionales, hojas de cálculo y sistemas ERP.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6757392" y="4619744"/>
            <a:ext cx="739378" cy="22860"/>
          </a:xfrm>
          <a:prstGeom prst="roundRect">
            <a:avLst>
              <a:gd name="adj" fmla="val 138618"/>
            </a:avLst>
          </a:prstGeom>
          <a:solidFill>
            <a:srgbClr val="585F6B"/>
          </a:solidFill>
          <a:ln/>
        </p:spPr>
      </p:sp>
      <p:sp>
        <p:nvSpPr>
          <p:cNvPr id="11" name="Shape 8"/>
          <p:cNvSpPr/>
          <p:nvPr/>
        </p:nvSpPr>
        <p:spPr>
          <a:xfrm>
            <a:off x="6304955" y="4393525"/>
            <a:ext cx="475298" cy="475298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</p:sp>
      <p:sp>
        <p:nvSpPr>
          <p:cNvPr id="12" name="Text 9"/>
          <p:cNvSpPr/>
          <p:nvPr/>
        </p:nvSpPr>
        <p:spPr>
          <a:xfrm>
            <a:off x="6455093" y="4472702"/>
            <a:ext cx="175022" cy="316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2450" dirty="0"/>
          </a:p>
        </p:txBody>
      </p:sp>
      <p:sp>
        <p:nvSpPr>
          <p:cNvPr id="13" name="Text 10"/>
          <p:cNvSpPr/>
          <p:nvPr/>
        </p:nvSpPr>
        <p:spPr>
          <a:xfrm>
            <a:off x="7704415" y="4367093"/>
            <a:ext cx="3826907" cy="330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ETL (Extract, Transform, Load)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7704415" y="4823817"/>
            <a:ext cx="6186607" cy="6757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Proceso de extracción, transformación y carga de datos en un almacén de datos corporativo.</a:t>
            </a:r>
            <a:endParaRPr lang="en-US" sz="1650" dirty="0"/>
          </a:p>
        </p:txBody>
      </p:sp>
      <p:sp>
        <p:nvSpPr>
          <p:cNvPr id="15" name="Shape 12"/>
          <p:cNvSpPr/>
          <p:nvPr/>
        </p:nvSpPr>
        <p:spPr>
          <a:xfrm>
            <a:off x="6757392" y="6385917"/>
            <a:ext cx="739378" cy="22860"/>
          </a:xfrm>
          <a:prstGeom prst="roundRect">
            <a:avLst>
              <a:gd name="adj" fmla="val 138618"/>
            </a:avLst>
          </a:prstGeom>
          <a:solidFill>
            <a:srgbClr val="585F6B"/>
          </a:solidFill>
          <a:ln/>
        </p:spPr>
      </p:sp>
      <p:sp>
        <p:nvSpPr>
          <p:cNvPr id="16" name="Shape 13"/>
          <p:cNvSpPr/>
          <p:nvPr/>
        </p:nvSpPr>
        <p:spPr>
          <a:xfrm>
            <a:off x="6304955" y="6159698"/>
            <a:ext cx="475298" cy="475298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</p:sp>
      <p:sp>
        <p:nvSpPr>
          <p:cNvPr id="17" name="Text 14"/>
          <p:cNvSpPr/>
          <p:nvPr/>
        </p:nvSpPr>
        <p:spPr>
          <a:xfrm>
            <a:off x="6456998" y="6238875"/>
            <a:ext cx="171212" cy="316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7704415" y="6133267"/>
            <a:ext cx="2640568" cy="330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Modelado de Datos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7704415" y="6589990"/>
            <a:ext cx="6186607" cy="6757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Creación de modelos de datos multidimensionales para facilitar el análisis y la generación de informes.</a:t>
            </a:r>
            <a:endParaRPr lang="en-US" sz="16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62795"/>
            <a:ext cx="954119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Diferencias entre SSIS, SSAS y SSRS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38550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SSIS (SQL Server Integration Services)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4024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Herramienta de integración de datos que permite extraer, transformar y cargar datos de diversos orígenes.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638550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SSAS (SQL Server Analysis Services)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4024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Motor de análisis multidimensional que permite crear modelos de datos complejos para análisis avanzados.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638550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SSRS (SQL Server Reporting Services)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4024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Herramienta de generación de informes que permite crear y distribuir informes empresariales interactivos.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1109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SQL Server Management Studio (SSMS)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12396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</p:sp>
      <p:sp>
        <p:nvSpPr>
          <p:cNvPr id="5" name="Text 2"/>
          <p:cNvSpPr/>
          <p:nvPr/>
        </p:nvSpPr>
        <p:spPr>
          <a:xfrm>
            <a:off x="6465213" y="3208973"/>
            <a:ext cx="14025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3123962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Herramienta de administración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968710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SSMS es una interfaz gráfica integrada para administrar y configurar instancias de SQL Server.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312396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</p:sp>
      <p:sp>
        <p:nvSpPr>
          <p:cNvPr id="9" name="Text 6"/>
          <p:cNvSpPr/>
          <p:nvPr/>
        </p:nvSpPr>
        <p:spPr>
          <a:xfrm>
            <a:off x="10333077" y="3208973"/>
            <a:ext cx="18788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3123962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Desarrollo de consultas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3968710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Permite escribir y ejecutar consultas SQL, así como depurar y optimizar el código.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90228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</p:sp>
      <p:sp>
        <p:nvSpPr>
          <p:cNvPr id="13" name="Text 10"/>
          <p:cNvSpPr/>
          <p:nvPr/>
        </p:nvSpPr>
        <p:spPr>
          <a:xfrm>
            <a:off x="6443424" y="5987296"/>
            <a:ext cx="18371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902285"/>
            <a:ext cx="338744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Gestión de bases de datos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6392704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Facilita la creación, modificación y administración de bases de datos y objetos relacionados.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261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075" y="3456623"/>
            <a:ext cx="13044249" cy="14161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Visión general del entorno de Visual Studio para BI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075" y="5212675"/>
            <a:ext cx="4197072" cy="2392799"/>
          </a:xfrm>
          <a:prstGeom prst="roundRect">
            <a:avLst>
              <a:gd name="adj" fmla="val 1421"/>
            </a:avLst>
          </a:prstGeom>
          <a:solidFill>
            <a:srgbClr val="3F4652"/>
          </a:solidFill>
          <a:ln/>
        </p:spPr>
      </p:sp>
      <p:sp>
        <p:nvSpPr>
          <p:cNvPr id="5" name="Text 2"/>
          <p:cNvSpPr/>
          <p:nvPr/>
        </p:nvSpPr>
        <p:spPr>
          <a:xfrm>
            <a:off x="1019651" y="5439251"/>
            <a:ext cx="2832616" cy="353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Proyectos de BI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19651" y="5929193"/>
            <a:ext cx="3743920" cy="14497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Visual Studio ofrece plantillas específicas para proyectos de Business Intelligence, como SSIS, SSAS y SSRS.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723" y="5212675"/>
            <a:ext cx="4197072" cy="2392799"/>
          </a:xfrm>
          <a:prstGeom prst="roundRect">
            <a:avLst>
              <a:gd name="adj" fmla="val 1421"/>
            </a:avLst>
          </a:prstGeom>
          <a:solidFill>
            <a:srgbClr val="3F4652"/>
          </a:solidFill>
          <a:ln/>
        </p:spPr>
      </p:sp>
      <p:sp>
        <p:nvSpPr>
          <p:cNvPr id="8" name="Text 5"/>
          <p:cNvSpPr/>
          <p:nvPr/>
        </p:nvSpPr>
        <p:spPr>
          <a:xfrm>
            <a:off x="5443299" y="5439251"/>
            <a:ext cx="3341965" cy="353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Herramientas Integradas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43299" y="5929193"/>
            <a:ext cx="3743920" cy="14497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Incluye herramientas de diseño, depuración y publicación de soluciones de BI dentro del mismo entorno.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0372" y="5212675"/>
            <a:ext cx="4197072" cy="2392799"/>
          </a:xfrm>
          <a:prstGeom prst="roundRect">
            <a:avLst>
              <a:gd name="adj" fmla="val 1421"/>
            </a:avLst>
          </a:prstGeom>
          <a:solidFill>
            <a:srgbClr val="3F4652"/>
          </a:solidFill>
          <a:ln/>
        </p:spPr>
      </p:sp>
      <p:sp>
        <p:nvSpPr>
          <p:cNvPr id="11" name="Text 8"/>
          <p:cNvSpPr/>
          <p:nvPr/>
        </p:nvSpPr>
        <p:spPr>
          <a:xfrm>
            <a:off x="9866948" y="5439251"/>
            <a:ext cx="2832616" cy="353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Extensibilidad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66948" y="5929193"/>
            <a:ext cx="3743920" cy="14497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Permite integrar extensiones y complementos para extender las capacidades de las herramientas de BI.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84940" y="720447"/>
            <a:ext cx="6660713" cy="623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900"/>
              </a:lnSpc>
              <a:buNone/>
            </a:pPr>
            <a:r>
              <a:rPr lang="en-US" sz="39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Casos de uso de Microsoft BI</a:t>
            </a:r>
            <a:endParaRPr lang="en-US" sz="39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4940" y="1643420"/>
            <a:ext cx="498991" cy="49899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84940" y="2341959"/>
            <a:ext cx="2495193" cy="311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Análisis de Ventas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6184940" y="2773561"/>
            <a:ext cx="7746921" cy="638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Monitorear el rendimiento de las ventas, identificar tendencias y oportunidades de mejora.</a:t>
            </a:r>
            <a:endParaRPr lang="en-US" sz="15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4940" y="4011216"/>
            <a:ext cx="498991" cy="49899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184940" y="4709755"/>
            <a:ext cx="2501622" cy="311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Gestión de Inventario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6184940" y="5141357"/>
            <a:ext cx="7746921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Optimizar los niveles de inventario y anticipar la demanda de productos.</a:t>
            </a:r>
            <a:endParaRPr lang="en-US" sz="15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4940" y="6059567"/>
            <a:ext cx="498991" cy="49899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184940" y="6758107"/>
            <a:ext cx="2495193" cy="311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Análisis Financiero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6184940" y="7189708"/>
            <a:ext cx="7746921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Generar informes financieros, analizar el rendimiento y tomar decisiones estratégicas.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2136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Conclusiones y próximos pasos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3179088"/>
            <a:ext cx="1134070" cy="181451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54422" y="340590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Conclusiones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754422" y="3896320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Microsoft BI ofrece una plataforma integral y potente para la transformación digital de las empresas.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190" y="4993600"/>
            <a:ext cx="1134070" cy="181451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54422" y="52204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Próximos Pasos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754422" y="5710833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Explorar las capacidades avanzadas de Power BI, integrar datos de múltiples fuentes y compartir informes.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2024-11-05T00:36:42Z</dcterms:created>
  <dcterms:modified xsi:type="dcterms:W3CDTF">2024-11-05T00:36:42Z</dcterms:modified>
</cp:coreProperties>
</file>